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0" r:id="rId1"/>
  </p:sldMasterIdLst>
  <p:sldIdLst>
    <p:sldId id="256" r:id="rId2"/>
    <p:sldId id="266" r:id="rId3"/>
    <p:sldId id="257" r:id="rId4"/>
    <p:sldId id="258" r:id="rId5"/>
    <p:sldId id="267" r:id="rId6"/>
    <p:sldId id="265" r:id="rId7"/>
    <p:sldId id="264" r:id="rId8"/>
    <p:sldId id="261" r:id="rId9"/>
    <p:sldId id="260" r:id="rId10"/>
    <p:sldId id="263" r:id="rId11"/>
    <p:sldId id="268" r:id="rId12"/>
    <p:sldId id="272" r:id="rId13"/>
    <p:sldId id="271" r:id="rId14"/>
    <p:sldId id="270" r:id="rId15"/>
    <p:sldId id="269" r:id="rId16"/>
    <p:sldId id="273" r:id="rId17"/>
    <p:sldId id="274" r:id="rId18"/>
    <p:sldId id="275" r:id="rId19"/>
    <p:sldId id="259" r:id="rId20"/>
    <p:sldId id="26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4243751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DB6C89F-9C72-42C8-8909-A3EC2B13D4D6}" type="datetimeFigureOut">
              <a:rPr lang="en-IN" smtClean="0"/>
              <a:t>31-08-2024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601985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2747585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39403646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13351260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22152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558696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7625151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4161649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853228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DB6C89F-9C72-42C8-8909-A3EC2B13D4D6}" type="datetimeFigureOut">
              <a:rPr lang="en-IN" smtClean="0"/>
              <a:t>31-08-2024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3514933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B6C89F-9C72-42C8-8909-A3EC2B13D4D6}" type="datetimeFigureOut">
              <a:rPr lang="en-IN" smtClean="0"/>
              <a:t>31-08-2024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2431142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DB6C89F-9C72-42C8-8909-A3EC2B13D4D6}" type="datetimeFigureOut">
              <a:rPr lang="en-IN" smtClean="0"/>
              <a:t>31-08-2024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1597861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DB6C89F-9C72-42C8-8909-A3EC2B13D4D6}" type="datetimeFigureOut">
              <a:rPr lang="en-IN" smtClean="0"/>
              <a:t>31-08-2024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3058663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C89F-9C72-42C8-8909-A3EC2B13D4D6}" type="datetimeFigureOut">
              <a:rPr lang="en-IN" smtClean="0"/>
              <a:t>31-08-2024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961586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DB6C89F-9C72-42C8-8909-A3EC2B13D4D6}" type="datetimeFigureOut">
              <a:rPr lang="en-IN" smtClean="0"/>
              <a:t>31-08-2024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1686859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DB6C89F-9C72-42C8-8909-A3EC2B13D4D6}" type="datetimeFigureOut">
              <a:rPr lang="en-IN" smtClean="0"/>
              <a:t>31-08-2024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949745F-7555-424B-B1ED-E6AA9D1FDE63}" type="slidenum">
              <a:rPr lang="en-IN" smtClean="0"/>
              <a:t>‹#›</a:t>
            </a:fld>
            <a:endParaRPr lang="en-IN"/>
          </a:p>
        </p:txBody>
      </p:sp>
    </p:spTree>
    <p:extLst>
      <p:ext uri="{BB962C8B-B14F-4D97-AF65-F5344CB8AC3E}">
        <p14:creationId xmlns:p14="http://schemas.microsoft.com/office/powerpoint/2010/main" val="2806655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DB6C89F-9C72-42C8-8909-A3EC2B13D4D6}" type="datetimeFigureOut">
              <a:rPr lang="en-IN" smtClean="0"/>
              <a:t>31-08-2024</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949745F-7555-424B-B1ED-E6AA9D1FDE63}" type="slidenum">
              <a:rPr lang="en-IN" smtClean="0"/>
              <a:t>‹#›</a:t>
            </a:fld>
            <a:endParaRPr lang="en-IN"/>
          </a:p>
        </p:txBody>
      </p:sp>
    </p:spTree>
    <p:extLst>
      <p:ext uri="{BB962C8B-B14F-4D97-AF65-F5344CB8AC3E}">
        <p14:creationId xmlns:p14="http://schemas.microsoft.com/office/powerpoint/2010/main" val="3996634948"/>
      </p:ext>
    </p:extLst>
  </p:cSld>
  <p:clrMap bg1="dk1" tx1="lt1" bg2="dk2" tx2="lt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 id="2147483941" r:id="rId11"/>
    <p:sldLayoutId id="2147483942" r:id="rId12"/>
    <p:sldLayoutId id="2147483943" r:id="rId13"/>
    <p:sldLayoutId id="2147483944" r:id="rId14"/>
    <p:sldLayoutId id="2147483945" r:id="rId15"/>
    <p:sldLayoutId id="2147483946" r:id="rId16"/>
    <p:sldLayoutId id="214748394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70000"/>
            <a:lum/>
          </a:blip>
          <a:srcRect/>
          <a:stretch>
            <a:fillRect t="-69000" b="-69000"/>
          </a:stretch>
        </a:blipFill>
        <a:effectLst/>
      </p:bgPr>
    </p:bg>
    <p:spTree>
      <p:nvGrpSpPr>
        <p:cNvPr id="1" name=""/>
        <p:cNvGrpSpPr/>
        <p:nvPr/>
      </p:nvGrpSpPr>
      <p:grpSpPr>
        <a:xfrm>
          <a:off x="0" y="0"/>
          <a:ext cx="0" cy="0"/>
          <a:chOff x="0" y="0"/>
          <a:chExt cx="0" cy="0"/>
        </a:xfrm>
      </p:grpSpPr>
      <p:sp>
        <p:nvSpPr>
          <p:cNvPr id="4" name="Title 1"/>
          <p:cNvSpPr txBox="1">
            <a:spLocks/>
          </p:cNvSpPr>
          <p:nvPr/>
        </p:nvSpPr>
        <p:spPr>
          <a:xfrm>
            <a:off x="838200" y="365125"/>
            <a:ext cx="10515600" cy="1325563"/>
          </a:xfrm>
          <a:prstGeom prst="rect">
            <a:avLst/>
          </a:prstGeom>
          <a:noFill/>
          <a:ln>
            <a:noFill/>
          </a:ln>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smtClean="0">
                <a:ln>
                  <a:solidFill>
                    <a:schemeClr val="bg1"/>
                  </a:solidFill>
                </a:ln>
                <a:solidFill>
                  <a:srgbClr val="FFFF00"/>
                </a:solidFill>
                <a:latin typeface="+mn-lt"/>
                <a:ea typeface="Times New Roman"/>
                <a:cs typeface="Times New Roman"/>
                <a:sym typeface="Times New Roman"/>
              </a:rPr>
              <a:t>:: Team :: </a:t>
            </a:r>
            <a:r>
              <a:rPr lang="en-US" sz="5400" dirty="0" smtClean="0">
                <a:solidFill>
                  <a:srgbClr val="FFFF00"/>
                </a:solidFill>
                <a:latin typeface="+mn-lt"/>
                <a:ea typeface="Times New Roman"/>
                <a:cs typeface="Times New Roman"/>
                <a:sym typeface="Times New Roman"/>
              </a:rPr>
              <a:t/>
            </a:r>
            <a:br>
              <a:rPr lang="en-US" sz="5400" dirty="0" smtClean="0">
                <a:solidFill>
                  <a:srgbClr val="FFFF00"/>
                </a:solidFill>
                <a:latin typeface="+mn-lt"/>
                <a:ea typeface="Times New Roman"/>
                <a:cs typeface="Times New Roman"/>
                <a:sym typeface="Times New Roman"/>
              </a:rPr>
            </a:br>
            <a:r>
              <a:rPr lang="en-US" sz="5400" b="1" u="sng" dirty="0" smtClean="0">
                <a:ln w="9525">
                  <a:solidFill>
                    <a:schemeClr val="bg1"/>
                  </a:solidFill>
                  <a:prstDash val="solid"/>
                </a:ln>
                <a:effectLst>
                  <a:outerShdw blurRad="12700" dist="38100" dir="2700000" algn="tl" rotWithShape="0">
                    <a:schemeClr val="bg1">
                      <a:lumMod val="50000"/>
                    </a:schemeClr>
                  </a:outerShdw>
                </a:effectLst>
                <a:latin typeface="+mn-lt"/>
                <a:ea typeface="Times New Roman"/>
                <a:cs typeface="Times New Roman"/>
                <a:sym typeface="Times New Roman"/>
              </a:rPr>
              <a:t>Achievers</a:t>
            </a:r>
            <a:endParaRPr lang="en-IN" sz="5400" b="1" u="sng" dirty="0">
              <a:ln w="9525">
                <a:solidFill>
                  <a:schemeClr val="bg1"/>
                </a:solidFill>
                <a:prstDash val="solid"/>
              </a:ln>
              <a:effectLst>
                <a:outerShdw blurRad="12700" dist="38100" dir="2700000" algn="tl" rotWithShape="0">
                  <a:schemeClr val="bg1">
                    <a:lumMod val="50000"/>
                  </a:schemeClr>
                </a:outerShdw>
              </a:effectLst>
              <a:latin typeface="+mn-lt"/>
            </a:endParaRPr>
          </a:p>
        </p:txBody>
      </p:sp>
      <p:sp>
        <p:nvSpPr>
          <p:cNvPr id="5" name="Google Shape;570;p2">
            <a:extLst>
              <a:ext uri="{FF2B5EF4-FFF2-40B4-BE49-F238E27FC236}">
                <a16:creationId xmlns:a16="http://schemas.microsoft.com/office/drawing/2014/main" id="{768F1540-7646-42D3-8700-3D4C22E2C1B0}"/>
              </a:ext>
            </a:extLst>
          </p:cNvPr>
          <p:cNvSpPr txBox="1"/>
          <p:nvPr/>
        </p:nvSpPr>
        <p:spPr>
          <a:xfrm>
            <a:off x="0" y="1938122"/>
            <a:ext cx="12192000" cy="128890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lt1"/>
              </a:buClr>
              <a:buSzPts val="2200"/>
              <a:buFont typeface="Arial"/>
              <a:buNone/>
            </a:pPr>
            <a:r>
              <a:rPr lang="en-US" sz="3800" b="1" i="0" u="none" strike="noStrike" cap="none" dirty="0" smtClean="0">
                <a:ln>
                  <a:solidFill>
                    <a:schemeClr val="bg1"/>
                  </a:solidFill>
                </a:ln>
                <a:solidFill>
                  <a:srgbClr val="FFFF00"/>
                </a:solidFill>
                <a:latin typeface="+mn-lt"/>
                <a:ea typeface="Times New Roman"/>
                <a:cs typeface="Times New Roman"/>
                <a:sym typeface="Times New Roman"/>
              </a:rPr>
              <a:t>:: Problem </a:t>
            </a:r>
            <a:r>
              <a:rPr lang="en-US" sz="3800" b="1" i="0" u="none" strike="noStrike" cap="none" dirty="0">
                <a:ln>
                  <a:solidFill>
                    <a:schemeClr val="bg1"/>
                  </a:solidFill>
                </a:ln>
                <a:solidFill>
                  <a:srgbClr val="FFFF00"/>
                </a:solidFill>
                <a:latin typeface="+mn-lt"/>
                <a:ea typeface="Times New Roman"/>
                <a:cs typeface="Times New Roman"/>
                <a:sym typeface="Times New Roman"/>
              </a:rPr>
              <a:t>Statement </a:t>
            </a:r>
            <a:r>
              <a:rPr lang="en-US" sz="3800" b="1" i="0" u="none" strike="noStrike" cap="none" dirty="0" smtClean="0">
                <a:ln>
                  <a:solidFill>
                    <a:schemeClr val="bg1"/>
                  </a:solidFill>
                </a:ln>
                <a:solidFill>
                  <a:srgbClr val="FFFF00"/>
                </a:solidFill>
                <a:latin typeface="+mn-lt"/>
                <a:ea typeface="Times New Roman"/>
                <a:cs typeface="Times New Roman"/>
                <a:sym typeface="Times New Roman"/>
              </a:rPr>
              <a:t>Title ::</a:t>
            </a:r>
            <a:endParaRPr lang="en-US" sz="3800" b="1" i="0" u="none" strike="noStrike" cap="none" dirty="0">
              <a:ln>
                <a:solidFill>
                  <a:schemeClr val="bg1"/>
                </a:solidFill>
              </a:ln>
              <a:solidFill>
                <a:srgbClr val="FFFF00"/>
              </a:solidFill>
              <a:latin typeface="+mn-lt"/>
              <a:ea typeface="Times New Roman"/>
              <a:cs typeface="Times New Roman"/>
              <a:sym typeface="Times New Roman"/>
            </a:endParaRPr>
          </a:p>
          <a:p>
            <a:pPr lvl="0" algn="ctr">
              <a:lnSpc>
                <a:spcPct val="90000"/>
              </a:lnSpc>
              <a:buClr>
                <a:schemeClr val="lt1"/>
              </a:buClr>
              <a:buSzPts val="2200"/>
            </a:pPr>
            <a:r>
              <a:rPr lang="en-US" sz="3800" b="1" i="0" u="none" strike="noStrike" dirty="0" smtClean="0">
                <a:ln w="9525">
                  <a:solidFill>
                    <a:schemeClr val="bg1"/>
                  </a:solidFill>
                  <a:prstDash val="solid"/>
                </a:ln>
                <a:solidFill>
                  <a:schemeClr val="tx1"/>
                </a:solidFill>
                <a:effectLst>
                  <a:outerShdw blurRad="12700" dist="38100" dir="2700000" algn="tl" rotWithShape="0">
                    <a:schemeClr val="bg1">
                      <a:lumMod val="50000"/>
                    </a:schemeClr>
                  </a:outerShdw>
                </a:effectLst>
                <a:latin typeface="+mn-lt"/>
                <a:ea typeface="Times New Roman"/>
                <a:cs typeface="Times New Roman"/>
                <a:sym typeface="Times New Roman"/>
              </a:rPr>
              <a:t>Exploring </a:t>
            </a:r>
            <a:r>
              <a:rPr lang="en-US" sz="3800" b="1" dirty="0" smtClean="0">
                <a:ln w="9525">
                  <a:solidFill>
                    <a:schemeClr val="bg1"/>
                  </a:solidFill>
                  <a:prstDash val="solid"/>
                </a:ln>
                <a:solidFill>
                  <a:schemeClr val="tx1"/>
                </a:solidFill>
                <a:effectLst>
                  <a:outerShdw blurRad="12700" dist="38100" dir="2700000" algn="tl" rotWithShape="0">
                    <a:schemeClr val="bg1">
                      <a:lumMod val="50000"/>
                    </a:schemeClr>
                  </a:outerShdw>
                </a:effectLst>
                <a:ea typeface="Times New Roman"/>
                <a:cs typeface="Times New Roman"/>
                <a:sym typeface="Times New Roman"/>
              </a:rPr>
              <a:t>India’s </a:t>
            </a:r>
            <a:r>
              <a:rPr lang="en-US" sz="3800" b="1" i="0" u="none" strike="noStrike" dirty="0" smtClean="0">
                <a:ln w="9525">
                  <a:solidFill>
                    <a:schemeClr val="bg1"/>
                  </a:solidFill>
                  <a:prstDash val="solid"/>
                </a:ln>
                <a:solidFill>
                  <a:schemeClr val="tx1"/>
                </a:solidFill>
                <a:effectLst>
                  <a:outerShdw blurRad="12700" dist="38100" dir="2700000" algn="tl" rotWithShape="0">
                    <a:schemeClr val="bg1">
                      <a:lumMod val="50000"/>
                    </a:schemeClr>
                  </a:outerShdw>
                </a:effectLst>
                <a:latin typeface="+mn-lt"/>
                <a:ea typeface="Times New Roman"/>
                <a:cs typeface="Times New Roman"/>
                <a:sym typeface="Times New Roman"/>
              </a:rPr>
              <a:t>Rich Cultural Heritage and Traditions</a:t>
            </a:r>
            <a:endParaRPr sz="38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mn-lt"/>
            </a:endParaRPr>
          </a:p>
        </p:txBody>
      </p:sp>
      <p:sp>
        <p:nvSpPr>
          <p:cNvPr id="6" name="Google Shape;567;p2">
            <a:extLst>
              <a:ext uri="{FF2B5EF4-FFF2-40B4-BE49-F238E27FC236}">
                <a16:creationId xmlns:a16="http://schemas.microsoft.com/office/drawing/2014/main" id="{66F1A33C-3714-4893-9175-0957F8D5FDA8}"/>
              </a:ext>
            </a:extLst>
          </p:cNvPr>
          <p:cNvSpPr txBox="1"/>
          <p:nvPr/>
        </p:nvSpPr>
        <p:spPr>
          <a:xfrm>
            <a:off x="3323492" y="3474458"/>
            <a:ext cx="5545016" cy="3206466"/>
          </a:xfrm>
          <a:prstGeom prst="rect">
            <a:avLst/>
          </a:prstGeom>
          <a:noFill/>
          <a:ln w="19050" cap="flat" cmpd="sng">
            <a:noFill/>
            <a:prstDash val="solid"/>
            <a:miter lim="800000"/>
            <a:headEnd type="none" w="sm" len="sm"/>
            <a:tailEnd type="none" w="sm" len="sm"/>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lt1"/>
              </a:buClr>
              <a:buSzPts val="2800"/>
              <a:buFont typeface="Arial"/>
              <a:buNone/>
            </a:pPr>
            <a:r>
              <a:rPr lang="en-US" sz="3200" b="1" i="0" u="none" strike="noStrike" dirty="0" smtClean="0">
                <a:ln w="9525">
                  <a:solidFill>
                    <a:schemeClr val="bg1"/>
                  </a:solidFill>
                  <a:prstDash val="solid"/>
                </a:ln>
                <a:solidFill>
                  <a:schemeClr val="tx1"/>
                </a:solidFill>
                <a:effectLst>
                  <a:outerShdw blurRad="12700" dist="38100" dir="2700000" algn="tl" rotWithShape="0">
                    <a:schemeClr val="bg1">
                      <a:lumMod val="50000"/>
                    </a:schemeClr>
                  </a:outerShdw>
                </a:effectLst>
                <a:latin typeface="+mn-lt"/>
                <a:ea typeface="Times New Roman"/>
                <a:cs typeface="Times New Roman"/>
                <a:sym typeface="Times New Roman"/>
              </a:rPr>
              <a:t>:: Prepared by ::</a:t>
            </a:r>
            <a:endParaRPr lang="en-US" sz="3200" b="1" i="0" u="none" strike="noStrike" cap="none" dirty="0" smtClean="0">
              <a:ln>
                <a:solidFill>
                  <a:schemeClr val="bg1"/>
                </a:solidFill>
              </a:ln>
              <a:solidFill>
                <a:schemeClr val="tx1"/>
              </a:solidFill>
              <a:latin typeface="+mn-lt"/>
              <a:ea typeface="Times New Roman"/>
              <a:cs typeface="Times New Roman"/>
              <a:sym typeface="Times New Roman"/>
            </a:endParaRPr>
          </a:p>
          <a:p>
            <a:pPr marL="0" marR="0" lvl="0" indent="0" algn="ctr" rtl="0">
              <a:lnSpc>
                <a:spcPct val="90000"/>
              </a:lnSpc>
              <a:spcBef>
                <a:spcPts val="0"/>
              </a:spcBef>
              <a:spcAft>
                <a:spcPts val="0"/>
              </a:spcAft>
              <a:buClr>
                <a:schemeClr val="lt1"/>
              </a:buClr>
              <a:buSzPts val="2800"/>
              <a:buFont typeface="Arial"/>
              <a:buNone/>
            </a:pPr>
            <a:r>
              <a:rPr lang="en-US" sz="3200" dirty="0" smtClean="0">
                <a:solidFill>
                  <a:schemeClr val="bg1">
                    <a:lumMod val="95000"/>
                    <a:lumOff val="5000"/>
                  </a:schemeClr>
                </a:solidFill>
                <a:latin typeface="+mn-lt"/>
                <a:ea typeface="Times New Roman"/>
                <a:cs typeface="Times New Roman"/>
                <a:sym typeface="Times New Roman"/>
              </a:rPr>
              <a:t>Jay A. Modi</a:t>
            </a:r>
          </a:p>
          <a:p>
            <a:pPr marL="0" marR="0" lvl="0" indent="0" algn="ctr" rtl="0">
              <a:lnSpc>
                <a:spcPct val="90000"/>
              </a:lnSpc>
              <a:spcBef>
                <a:spcPts val="0"/>
              </a:spcBef>
              <a:spcAft>
                <a:spcPts val="0"/>
              </a:spcAft>
              <a:buClr>
                <a:schemeClr val="lt1"/>
              </a:buClr>
              <a:buSzPts val="2800"/>
              <a:buFont typeface="Arial"/>
              <a:buNone/>
            </a:pPr>
            <a:r>
              <a:rPr lang="en-US" sz="3200" i="0" u="none" strike="noStrike" cap="none" dirty="0" err="1" smtClean="0">
                <a:solidFill>
                  <a:schemeClr val="bg1">
                    <a:lumMod val="95000"/>
                    <a:lumOff val="5000"/>
                  </a:schemeClr>
                </a:solidFill>
                <a:latin typeface="+mn-lt"/>
                <a:ea typeface="Times New Roman"/>
                <a:cs typeface="Times New Roman"/>
                <a:sym typeface="Times New Roman"/>
              </a:rPr>
              <a:t>Apexa</a:t>
            </a:r>
            <a:r>
              <a:rPr lang="en-US" sz="3200" i="0" u="none" strike="noStrike" cap="none" dirty="0" smtClean="0">
                <a:solidFill>
                  <a:schemeClr val="bg1">
                    <a:lumMod val="95000"/>
                    <a:lumOff val="5000"/>
                  </a:schemeClr>
                </a:solidFill>
                <a:latin typeface="+mn-lt"/>
                <a:ea typeface="Times New Roman"/>
                <a:cs typeface="Times New Roman"/>
                <a:sym typeface="Times New Roman"/>
              </a:rPr>
              <a:t> R. Solanki</a:t>
            </a:r>
          </a:p>
          <a:p>
            <a:pPr marL="0" marR="0" lvl="0" indent="0" algn="ctr" rtl="0">
              <a:lnSpc>
                <a:spcPct val="90000"/>
              </a:lnSpc>
              <a:spcBef>
                <a:spcPts val="0"/>
              </a:spcBef>
              <a:spcAft>
                <a:spcPts val="0"/>
              </a:spcAft>
              <a:buClr>
                <a:schemeClr val="lt1"/>
              </a:buClr>
              <a:buSzPts val="2800"/>
              <a:buFont typeface="Arial"/>
              <a:buNone/>
            </a:pPr>
            <a:r>
              <a:rPr lang="en-US" sz="3200" dirty="0" err="1" smtClean="0">
                <a:solidFill>
                  <a:schemeClr val="bg1">
                    <a:lumMod val="95000"/>
                    <a:lumOff val="5000"/>
                  </a:schemeClr>
                </a:solidFill>
                <a:latin typeface="+mn-lt"/>
                <a:ea typeface="Times New Roman"/>
                <a:cs typeface="Times New Roman"/>
                <a:sym typeface="Times New Roman"/>
              </a:rPr>
              <a:t>Akshesh</a:t>
            </a:r>
            <a:r>
              <a:rPr lang="en-US" sz="3200" dirty="0" smtClean="0">
                <a:solidFill>
                  <a:schemeClr val="bg1">
                    <a:lumMod val="95000"/>
                    <a:lumOff val="5000"/>
                  </a:schemeClr>
                </a:solidFill>
                <a:latin typeface="+mn-lt"/>
                <a:ea typeface="Times New Roman"/>
                <a:cs typeface="Times New Roman"/>
                <a:sym typeface="Times New Roman"/>
              </a:rPr>
              <a:t> S. Patel</a:t>
            </a:r>
          </a:p>
          <a:p>
            <a:pPr marL="0" marR="0" lvl="0" indent="0" algn="ctr" rtl="0">
              <a:lnSpc>
                <a:spcPct val="90000"/>
              </a:lnSpc>
              <a:spcBef>
                <a:spcPts val="0"/>
              </a:spcBef>
              <a:spcAft>
                <a:spcPts val="0"/>
              </a:spcAft>
              <a:buClr>
                <a:schemeClr val="lt1"/>
              </a:buClr>
              <a:buSzPts val="2800"/>
              <a:buFont typeface="Arial"/>
              <a:buNone/>
            </a:pPr>
            <a:r>
              <a:rPr lang="en-US" sz="3200" i="0" u="none" strike="noStrike" cap="none" dirty="0" err="1" smtClean="0">
                <a:solidFill>
                  <a:schemeClr val="bg1">
                    <a:lumMod val="95000"/>
                    <a:lumOff val="5000"/>
                  </a:schemeClr>
                </a:solidFill>
                <a:latin typeface="+mn-lt"/>
                <a:ea typeface="Times New Roman"/>
                <a:cs typeface="Times New Roman"/>
                <a:sym typeface="Times New Roman"/>
              </a:rPr>
              <a:t>Anu</a:t>
            </a:r>
            <a:r>
              <a:rPr lang="en-US" sz="3200" i="0" u="none" strike="noStrike" cap="none" dirty="0" smtClean="0">
                <a:solidFill>
                  <a:schemeClr val="bg1">
                    <a:lumMod val="95000"/>
                    <a:lumOff val="5000"/>
                  </a:schemeClr>
                </a:solidFill>
                <a:latin typeface="+mn-lt"/>
                <a:ea typeface="Times New Roman"/>
                <a:cs typeface="Times New Roman"/>
                <a:sym typeface="Times New Roman"/>
              </a:rPr>
              <a:t> R. Patel</a:t>
            </a:r>
          </a:p>
          <a:p>
            <a:pPr marL="0" marR="0" lvl="0" indent="0" algn="ctr" rtl="0">
              <a:lnSpc>
                <a:spcPct val="90000"/>
              </a:lnSpc>
              <a:spcBef>
                <a:spcPts val="0"/>
              </a:spcBef>
              <a:spcAft>
                <a:spcPts val="0"/>
              </a:spcAft>
              <a:buClr>
                <a:schemeClr val="lt1"/>
              </a:buClr>
              <a:buSzPts val="2800"/>
              <a:buFont typeface="Arial"/>
              <a:buNone/>
            </a:pPr>
            <a:r>
              <a:rPr lang="en-US" sz="3200" dirty="0" smtClean="0">
                <a:solidFill>
                  <a:schemeClr val="bg1">
                    <a:lumMod val="95000"/>
                    <a:lumOff val="5000"/>
                  </a:schemeClr>
                </a:solidFill>
                <a:latin typeface="+mn-lt"/>
                <a:ea typeface="Times New Roman"/>
                <a:cs typeface="Times New Roman"/>
                <a:sym typeface="Times New Roman"/>
              </a:rPr>
              <a:t>Riya </a:t>
            </a:r>
            <a:r>
              <a:rPr lang="en-US" sz="3200" dirty="0">
                <a:solidFill>
                  <a:schemeClr val="bg1">
                    <a:lumMod val="95000"/>
                    <a:lumOff val="5000"/>
                  </a:schemeClr>
                </a:solidFill>
                <a:latin typeface="+mn-lt"/>
                <a:ea typeface="Times New Roman"/>
                <a:cs typeface="Times New Roman"/>
                <a:sym typeface="Times New Roman"/>
              </a:rPr>
              <a:t>M</a:t>
            </a:r>
            <a:r>
              <a:rPr lang="en-US" sz="3200" dirty="0" smtClean="0">
                <a:solidFill>
                  <a:schemeClr val="bg1">
                    <a:lumMod val="95000"/>
                    <a:lumOff val="5000"/>
                  </a:schemeClr>
                </a:solidFill>
                <a:latin typeface="+mn-lt"/>
                <a:ea typeface="Times New Roman"/>
                <a:cs typeface="Times New Roman"/>
                <a:sym typeface="Times New Roman"/>
              </a:rPr>
              <a:t>. </a:t>
            </a:r>
            <a:r>
              <a:rPr lang="en-US" sz="3200" dirty="0" smtClean="0">
                <a:solidFill>
                  <a:schemeClr val="bg1">
                    <a:lumMod val="95000"/>
                    <a:lumOff val="5000"/>
                  </a:schemeClr>
                </a:solidFill>
                <a:latin typeface="+mn-lt"/>
                <a:ea typeface="Times New Roman"/>
                <a:cs typeface="Times New Roman"/>
                <a:sym typeface="Times New Roman"/>
              </a:rPr>
              <a:t>Patel</a:t>
            </a:r>
            <a:r>
              <a:rPr lang="en-US" sz="3200" i="0" u="none" strike="noStrike" cap="none" dirty="0" smtClean="0">
                <a:solidFill>
                  <a:schemeClr val="bg1">
                    <a:lumMod val="95000"/>
                    <a:lumOff val="5000"/>
                  </a:schemeClr>
                </a:solidFill>
                <a:latin typeface="+mn-lt"/>
                <a:ea typeface="Times New Roman"/>
                <a:cs typeface="Times New Roman"/>
                <a:sym typeface="Times New Roman"/>
              </a:rPr>
              <a:t> </a:t>
            </a:r>
          </a:p>
          <a:p>
            <a:pPr marL="0" marR="0" lvl="0" indent="0" algn="ctr" rtl="0">
              <a:lnSpc>
                <a:spcPct val="90000"/>
              </a:lnSpc>
              <a:spcBef>
                <a:spcPts val="0"/>
              </a:spcBef>
              <a:spcAft>
                <a:spcPts val="0"/>
              </a:spcAft>
              <a:buClr>
                <a:schemeClr val="lt1"/>
              </a:buClr>
              <a:buSzPts val="2800"/>
              <a:buFont typeface="Arial"/>
              <a:buNone/>
            </a:pPr>
            <a:r>
              <a:rPr lang="en-US" sz="3200" i="0" u="none" strike="noStrike" cap="none" dirty="0" smtClean="0">
                <a:solidFill>
                  <a:schemeClr val="bg1">
                    <a:lumMod val="95000"/>
                    <a:lumOff val="5000"/>
                  </a:schemeClr>
                </a:solidFill>
                <a:latin typeface="+mn-lt"/>
                <a:ea typeface="Times New Roman"/>
                <a:cs typeface="Times New Roman"/>
                <a:sym typeface="Times New Roman"/>
              </a:rPr>
              <a:t>Palak </a:t>
            </a:r>
            <a:r>
              <a:rPr lang="en-US" sz="3200" i="0" u="none" strike="noStrike" cap="none" dirty="0">
                <a:solidFill>
                  <a:schemeClr val="bg1">
                    <a:lumMod val="95000"/>
                    <a:lumOff val="5000"/>
                  </a:schemeClr>
                </a:solidFill>
                <a:latin typeface="+mn-lt"/>
                <a:ea typeface="Times New Roman"/>
                <a:cs typeface="Times New Roman"/>
                <a:sym typeface="Times New Roman"/>
              </a:rPr>
              <a:t>S. Dhobi</a:t>
            </a:r>
            <a:endParaRPr sz="3200" dirty="0">
              <a:solidFill>
                <a:schemeClr val="bg1">
                  <a:lumMod val="95000"/>
                  <a:lumOff val="5000"/>
                </a:schemeClr>
              </a:solidFill>
              <a:latin typeface="+mn-lt"/>
            </a:endParaRPr>
          </a:p>
        </p:txBody>
      </p:sp>
    </p:spTree>
    <p:extLst>
      <p:ext uri="{BB962C8B-B14F-4D97-AF65-F5344CB8AC3E}">
        <p14:creationId xmlns:p14="http://schemas.microsoft.com/office/powerpoint/2010/main" val="3949563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9002" y="0"/>
            <a:ext cx="10018713" cy="1752599"/>
          </a:xfrm>
        </p:spPr>
        <p:txBody>
          <a:bodyPr/>
          <a:lstStyle/>
          <a:p>
            <a:r>
              <a:rPr lang="en-US" b="1" u="sng" dirty="0" smtClean="0">
                <a:solidFill>
                  <a:srgbClr val="FFFF00"/>
                </a:solidFill>
                <a:latin typeface="+mn-lt"/>
              </a:rPr>
              <a:t>Tools &amp; Technologies</a:t>
            </a:r>
            <a:endParaRPr lang="en-IN" b="1" u="sng" dirty="0">
              <a:solidFill>
                <a:srgbClr val="FFFF00"/>
              </a:solidFill>
              <a:latin typeface="+mn-lt"/>
            </a:endParaRPr>
          </a:p>
        </p:txBody>
      </p:sp>
      <p:sp>
        <p:nvSpPr>
          <p:cNvPr id="4" name="Google Shape;623;p11"/>
          <p:cNvSpPr txBox="1">
            <a:spLocks/>
          </p:cNvSpPr>
          <p:nvPr/>
        </p:nvSpPr>
        <p:spPr>
          <a:xfrm>
            <a:off x="1609002" y="679725"/>
            <a:ext cx="11518050" cy="6344529"/>
          </a:xfrm>
          <a:prstGeom prst="rect">
            <a:avLst/>
          </a:prstGeom>
          <a:noFill/>
          <a:ln>
            <a:noFill/>
          </a:ln>
        </p:spPr>
        <p:txBody>
          <a:bodyPr spcFirstLastPara="1" vert="horz" wrap="square" lIns="91425" tIns="45700" rIns="91425"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chemeClr val="lt1"/>
              </a:buClr>
              <a:buSzPts val="2200"/>
              <a:buFont typeface="Times New Roman"/>
              <a:buNone/>
            </a:pPr>
            <a:r>
              <a:rPr lang="en-US" sz="3200" b="1" u="sng" dirty="0" smtClean="0">
                <a:solidFill>
                  <a:srgbClr val="FFFF00"/>
                </a:solidFill>
                <a:latin typeface="+mn-lt"/>
                <a:ea typeface="Times New Roman"/>
                <a:cs typeface="Times New Roman"/>
                <a:sym typeface="Times New Roman"/>
              </a:rPr>
              <a:t>Hardware Requirements: </a:t>
            </a:r>
            <a:br>
              <a:rPr lang="en-US" sz="3200" b="1" u="sng" dirty="0" smtClean="0">
                <a:solidFill>
                  <a:srgbClr val="FFFF00"/>
                </a:solidFill>
                <a:latin typeface="+mn-lt"/>
                <a:ea typeface="Times New Roman"/>
                <a:cs typeface="Times New Roman"/>
                <a:sym typeface="Times New Roman"/>
              </a:rPr>
            </a:br>
            <a:r>
              <a:rPr lang="en-US" sz="3200" dirty="0" smtClean="0">
                <a:solidFill>
                  <a:srgbClr val="FFFF00"/>
                </a:solidFill>
                <a:latin typeface="+mn-lt"/>
                <a:ea typeface="Times New Roman"/>
                <a:cs typeface="Times New Roman"/>
                <a:sym typeface="Times New Roman"/>
              </a:rPr>
              <a:t/>
            </a:r>
            <a:br>
              <a:rPr lang="en-US" sz="3200" dirty="0" smtClean="0">
                <a:solidFill>
                  <a:srgbClr val="FFFF00"/>
                </a:solidFill>
                <a:latin typeface="+mn-lt"/>
                <a:ea typeface="Times New Roman"/>
                <a:cs typeface="Times New Roman"/>
                <a:sym typeface="Times New Roman"/>
              </a:rPr>
            </a:br>
            <a:r>
              <a:rPr lang="en-US" sz="3200" b="1" dirty="0" smtClean="0">
                <a:solidFill>
                  <a:srgbClr val="FFFF00"/>
                </a:solidFill>
                <a:latin typeface="+mn-lt"/>
                <a:ea typeface="Times New Roman"/>
                <a:cs typeface="Times New Roman"/>
                <a:sym typeface="Times New Roman"/>
              </a:rPr>
              <a:t>Server-Side Requirements(to be used):</a:t>
            </a:r>
            <a:r>
              <a:rPr lang="en-US" sz="3200" dirty="0" smtClean="0">
                <a:solidFill>
                  <a:schemeClr val="lt1"/>
                </a:solidFill>
                <a:latin typeface="+mn-lt"/>
                <a:ea typeface="Times New Roman"/>
                <a:cs typeface="Times New Roman"/>
                <a:sym typeface="Times New Roman"/>
              </a:rPr>
              <a:t/>
            </a:r>
            <a:br>
              <a:rPr lang="en-US" sz="3200" dirty="0" smtClean="0">
                <a:solidFill>
                  <a:schemeClr val="lt1"/>
                </a:solidFill>
                <a:latin typeface="+mn-lt"/>
                <a:ea typeface="Times New Roman"/>
                <a:cs typeface="Times New Roman"/>
                <a:sym typeface="Times New Roman"/>
              </a:rPr>
            </a:br>
            <a:r>
              <a:rPr lang="en-US" sz="3200" dirty="0" smtClean="0">
                <a:latin typeface="+mn-lt"/>
                <a:ea typeface="Times New Roman"/>
                <a:cs typeface="Times New Roman"/>
                <a:sym typeface="Times New Roman"/>
              </a:rPr>
              <a:t>Processor : intel i5 </a:t>
            </a:r>
            <a:br>
              <a:rPr lang="en-US" sz="3200" dirty="0" smtClean="0">
                <a:latin typeface="+mn-lt"/>
                <a:ea typeface="Times New Roman"/>
                <a:cs typeface="Times New Roman"/>
                <a:sym typeface="Times New Roman"/>
              </a:rPr>
            </a:br>
            <a:r>
              <a:rPr lang="en-US" sz="3200" dirty="0" smtClean="0">
                <a:latin typeface="+mn-lt"/>
                <a:ea typeface="Times New Roman"/>
                <a:cs typeface="Times New Roman"/>
                <a:sym typeface="Times New Roman"/>
              </a:rPr>
              <a:t>Hard Disk : 1TB </a:t>
            </a:r>
            <a:br>
              <a:rPr lang="en-US" sz="3200" dirty="0" smtClean="0">
                <a:latin typeface="+mn-lt"/>
                <a:ea typeface="Times New Roman"/>
                <a:cs typeface="Times New Roman"/>
                <a:sym typeface="Times New Roman"/>
              </a:rPr>
            </a:br>
            <a:r>
              <a:rPr lang="en-US" sz="3200" dirty="0" smtClean="0">
                <a:latin typeface="+mn-lt"/>
                <a:ea typeface="Times New Roman"/>
                <a:cs typeface="Times New Roman"/>
                <a:sym typeface="Times New Roman"/>
              </a:rPr>
              <a:t>RAM : 4GB </a:t>
            </a:r>
            <a:r>
              <a:rPr lang="en-US" sz="3200" dirty="0" smtClean="0">
                <a:solidFill>
                  <a:srgbClr val="FFFF00"/>
                </a:solidFill>
                <a:latin typeface="+mn-lt"/>
                <a:ea typeface="Times New Roman"/>
                <a:cs typeface="Times New Roman"/>
                <a:sym typeface="Times New Roman"/>
              </a:rPr>
              <a:t/>
            </a:r>
            <a:br>
              <a:rPr lang="en-US" sz="3200" dirty="0" smtClean="0">
                <a:solidFill>
                  <a:srgbClr val="FFFF00"/>
                </a:solidFill>
                <a:latin typeface="+mn-lt"/>
                <a:ea typeface="Times New Roman"/>
                <a:cs typeface="Times New Roman"/>
                <a:sym typeface="Times New Roman"/>
              </a:rPr>
            </a:br>
            <a:r>
              <a:rPr lang="en-US" sz="3200" dirty="0" smtClean="0">
                <a:latin typeface="+mn-lt"/>
                <a:ea typeface="Times New Roman"/>
                <a:cs typeface="Times New Roman"/>
                <a:sym typeface="Times New Roman"/>
              </a:rPr>
              <a:t/>
            </a:r>
            <a:br>
              <a:rPr lang="en-US" sz="3200" dirty="0" smtClean="0">
                <a:latin typeface="+mn-lt"/>
                <a:ea typeface="Times New Roman"/>
                <a:cs typeface="Times New Roman"/>
                <a:sym typeface="Times New Roman"/>
              </a:rPr>
            </a:br>
            <a:r>
              <a:rPr lang="en-US" sz="3200" b="1" dirty="0" smtClean="0">
                <a:solidFill>
                  <a:srgbClr val="FFFF00"/>
                </a:solidFill>
                <a:latin typeface="+mn-lt"/>
                <a:ea typeface="Times New Roman"/>
                <a:cs typeface="Times New Roman"/>
                <a:sym typeface="Times New Roman"/>
              </a:rPr>
              <a:t>Client-Side Requirements(Preferable):</a:t>
            </a:r>
            <a:r>
              <a:rPr lang="en-US" sz="3200" dirty="0" smtClean="0">
                <a:latin typeface="+mn-lt"/>
                <a:ea typeface="Times New Roman"/>
                <a:cs typeface="Times New Roman"/>
                <a:sym typeface="Times New Roman"/>
              </a:rPr>
              <a:t/>
            </a:r>
            <a:br>
              <a:rPr lang="en-US" sz="3200" dirty="0" smtClean="0">
                <a:latin typeface="+mn-lt"/>
                <a:ea typeface="Times New Roman"/>
                <a:cs typeface="Times New Roman"/>
                <a:sym typeface="Times New Roman"/>
              </a:rPr>
            </a:br>
            <a:r>
              <a:rPr lang="en-US" sz="3200" dirty="0" smtClean="0">
                <a:latin typeface="+mn-lt"/>
                <a:ea typeface="Times New Roman"/>
                <a:cs typeface="Times New Roman"/>
                <a:sym typeface="Times New Roman"/>
              </a:rPr>
              <a:t>Processor : intel i5 </a:t>
            </a:r>
            <a:br>
              <a:rPr lang="en-US" sz="3200" dirty="0" smtClean="0">
                <a:latin typeface="+mn-lt"/>
                <a:ea typeface="Times New Roman"/>
                <a:cs typeface="Times New Roman"/>
                <a:sym typeface="Times New Roman"/>
              </a:rPr>
            </a:br>
            <a:r>
              <a:rPr lang="en-US" sz="3200" dirty="0" smtClean="0">
                <a:latin typeface="+mn-lt"/>
                <a:ea typeface="Times New Roman"/>
                <a:cs typeface="Times New Roman"/>
                <a:sym typeface="Times New Roman"/>
              </a:rPr>
              <a:t>Hard Disk : 1TB </a:t>
            </a:r>
            <a:br>
              <a:rPr lang="en-US" sz="3200" dirty="0" smtClean="0">
                <a:latin typeface="+mn-lt"/>
                <a:ea typeface="Times New Roman"/>
                <a:cs typeface="Times New Roman"/>
                <a:sym typeface="Times New Roman"/>
              </a:rPr>
            </a:br>
            <a:r>
              <a:rPr lang="en-US" sz="3200" dirty="0" smtClean="0">
                <a:latin typeface="+mn-lt"/>
                <a:ea typeface="Times New Roman"/>
                <a:cs typeface="Times New Roman"/>
                <a:sym typeface="Times New Roman"/>
              </a:rPr>
              <a:t>RAM : 4GB</a:t>
            </a:r>
            <a:endParaRPr lang="en-US" sz="3200" dirty="0">
              <a:latin typeface="+mn-lt"/>
              <a:ea typeface="Times New Roman"/>
              <a:cs typeface="Times New Roman"/>
              <a:sym typeface="Times New Roman"/>
            </a:endParaRPr>
          </a:p>
        </p:txBody>
      </p:sp>
    </p:spTree>
    <p:extLst>
      <p:ext uri="{BB962C8B-B14F-4D97-AF65-F5344CB8AC3E}">
        <p14:creationId xmlns:p14="http://schemas.microsoft.com/office/powerpoint/2010/main" val="18320083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pic>
        <p:nvPicPr>
          <p:cNvPr id="4" name="Content Placeholder 3"/>
          <p:cNvPicPr>
            <a:picLocks noGrp="1" noChangeAspect="1"/>
          </p:cNvPicPr>
          <p:nvPr>
            <p:ph idx="1"/>
          </p:nvPr>
        </p:nvPicPr>
        <p:blipFill>
          <a:blip r:embed="rId2"/>
          <a:stretch>
            <a:fillRect/>
          </a:stretch>
        </p:blipFill>
        <p:spPr>
          <a:xfrm>
            <a:off x="1624487" y="1905000"/>
            <a:ext cx="9738361" cy="3566160"/>
          </a:xfrm>
          <a:prstGeom prst="rect">
            <a:avLst/>
          </a:prstGeom>
        </p:spPr>
      </p:pic>
    </p:spTree>
    <p:extLst>
      <p:ext uri="{BB962C8B-B14F-4D97-AF65-F5344CB8AC3E}">
        <p14:creationId xmlns:p14="http://schemas.microsoft.com/office/powerpoint/2010/main" val="19245247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507398" y="1655618"/>
            <a:ext cx="10044902" cy="3840480"/>
          </a:xfrm>
          <a:prstGeom prst="rect">
            <a:avLst/>
          </a:prstGeom>
        </p:spPr>
      </p:pic>
      <p:sp>
        <p:nvSpPr>
          <p:cNvPr id="5" name="Title 1"/>
          <p:cNvSpPr>
            <a:spLocks noGrp="1"/>
          </p:cNvSpPr>
          <p:nvPr>
            <p:ph type="title"/>
          </p:nvPr>
        </p:nvSpPr>
        <p:spPr>
          <a:xfrm>
            <a:off x="1507398"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33209761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50573" y="1627909"/>
            <a:ext cx="9890220" cy="4114800"/>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24406646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10754" y="1655618"/>
            <a:ext cx="10360069" cy="4114800"/>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12345658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70458" y="2228696"/>
            <a:ext cx="10018712" cy="2837026"/>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26645799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551043" y="1336964"/>
            <a:ext cx="9566580" cy="4389120"/>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32811850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551406" y="1641764"/>
            <a:ext cx="9615329" cy="3931920"/>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15637291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56603" y="2129005"/>
            <a:ext cx="10018712" cy="3091828"/>
          </a:xfrm>
          <a:prstGeom prst="rect">
            <a:avLst/>
          </a:prstGeom>
        </p:spPr>
      </p:pic>
      <p:sp>
        <p:nvSpPr>
          <p:cNvPr id="5" name="Title 1"/>
          <p:cNvSpPr>
            <a:spLocks noGrp="1"/>
          </p:cNvSpPr>
          <p:nvPr>
            <p:ph type="title"/>
          </p:nvPr>
        </p:nvSpPr>
        <p:spPr>
          <a:xfrm>
            <a:off x="1484312" y="0"/>
            <a:ext cx="10018713" cy="1752599"/>
          </a:xfrm>
        </p:spPr>
        <p:txBody>
          <a:bodyPr/>
          <a:lstStyle/>
          <a:p>
            <a:r>
              <a:rPr lang="en-US" b="1" u="sng" dirty="0" smtClean="0">
                <a:solidFill>
                  <a:srgbClr val="FFFF00"/>
                </a:solidFill>
              </a:rPr>
              <a:t>Snapshot</a:t>
            </a:r>
            <a:endParaRPr lang="en-IN" b="1" u="sng" dirty="0">
              <a:solidFill>
                <a:srgbClr val="FFFF00"/>
              </a:solidFill>
            </a:endParaRPr>
          </a:p>
        </p:txBody>
      </p:sp>
    </p:spTree>
    <p:extLst>
      <p:ext uri="{BB962C8B-B14F-4D97-AF65-F5344CB8AC3E}">
        <p14:creationId xmlns:p14="http://schemas.microsoft.com/office/powerpoint/2010/main" val="31777355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r>
              <a:rPr lang="en-US" b="1" u="sng" dirty="0" smtClean="0">
                <a:solidFill>
                  <a:srgbClr val="FFFF00"/>
                </a:solidFill>
                <a:latin typeface="+mn-lt"/>
              </a:rPr>
              <a:t>Conclusion</a:t>
            </a:r>
            <a:endParaRPr lang="en-IN" b="1" u="sng" dirty="0">
              <a:solidFill>
                <a:srgbClr val="FFFF00"/>
              </a:solidFill>
              <a:latin typeface="+mn-lt"/>
            </a:endParaRPr>
          </a:p>
        </p:txBody>
      </p:sp>
      <p:sp>
        <p:nvSpPr>
          <p:cNvPr id="3" name="Content Placeholder 2"/>
          <p:cNvSpPr>
            <a:spLocks noGrp="1"/>
          </p:cNvSpPr>
          <p:nvPr>
            <p:ph idx="1"/>
          </p:nvPr>
        </p:nvSpPr>
        <p:spPr>
          <a:xfrm>
            <a:off x="1484310" y="2168235"/>
            <a:ext cx="10018713" cy="3124201"/>
          </a:xfrm>
        </p:spPr>
        <p:txBody>
          <a:bodyPr/>
          <a:lstStyle/>
          <a:p>
            <a:pPr algn="just">
              <a:buFont typeface="Wingdings" panose="05000000000000000000" pitchFamily="2" charset="2"/>
              <a:buChar char="ü"/>
            </a:pPr>
            <a:r>
              <a:rPr lang="en-US" dirty="0" smtClean="0"/>
              <a:t>India’s rich cultural heritage is a source of pride and inspiration, connecting the past with the present</a:t>
            </a:r>
          </a:p>
          <a:p>
            <a:pPr algn="just">
              <a:buFont typeface="Wingdings" panose="05000000000000000000" pitchFamily="2" charset="2"/>
              <a:buChar char="ü"/>
            </a:pPr>
            <a:r>
              <a:rPr lang="en-US" dirty="0" smtClean="0"/>
              <a:t>Let’s cherish and protect this treasure for generations to come.</a:t>
            </a:r>
          </a:p>
          <a:p>
            <a:pPr algn="just">
              <a:buFont typeface="Wingdings" panose="05000000000000000000" pitchFamily="2" charset="2"/>
              <a:buChar char="ü"/>
            </a:pPr>
            <a:r>
              <a:rPr lang="en-US" dirty="0" smtClean="0"/>
              <a:t>Our project is a valuable resource for anyone who wants to learn more about India’s rich cultural heritage and traditions. It is a well-organized and easy to navigate, and it provides a wealth of information on a wide range of topics.</a:t>
            </a:r>
            <a:endParaRPr lang="en-IN" dirty="0"/>
          </a:p>
        </p:txBody>
      </p:sp>
    </p:spTree>
    <p:extLst>
      <p:ext uri="{BB962C8B-B14F-4D97-AF65-F5344CB8AC3E}">
        <p14:creationId xmlns:p14="http://schemas.microsoft.com/office/powerpoint/2010/main" val="20529970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r>
              <a:rPr lang="en-US" b="1" u="sng" dirty="0" smtClean="0">
                <a:solidFill>
                  <a:srgbClr val="FFFF00"/>
                </a:solidFill>
              </a:rPr>
              <a:t>Introduction</a:t>
            </a:r>
            <a:endParaRPr lang="en-IN" b="1" u="sng" dirty="0">
              <a:solidFill>
                <a:srgbClr val="FFFF00"/>
              </a:solidFill>
            </a:endParaRPr>
          </a:p>
        </p:txBody>
      </p:sp>
      <p:sp>
        <p:nvSpPr>
          <p:cNvPr id="3" name="Content Placeholder 2"/>
          <p:cNvSpPr>
            <a:spLocks noGrp="1"/>
          </p:cNvSpPr>
          <p:nvPr>
            <p:ph idx="1"/>
          </p:nvPr>
        </p:nvSpPr>
        <p:spPr>
          <a:xfrm>
            <a:off x="1484310" y="2376053"/>
            <a:ext cx="10018713" cy="3124201"/>
          </a:xfrm>
        </p:spPr>
        <p:txBody>
          <a:bodyPr>
            <a:noAutofit/>
          </a:bodyPr>
          <a:lstStyle/>
          <a:p>
            <a:pPr algn="just">
              <a:buFont typeface="Wingdings" panose="05000000000000000000" pitchFamily="2" charset="2"/>
              <a:buChar char="ü"/>
            </a:pPr>
            <a:r>
              <a:rPr lang="en-US" sz="2200" dirty="0"/>
              <a:t>India is a land of rich cultural heritage and tradition. It is home to four major world religions: Hinduism, Buddhism, Jainism, and Sikhism, as well as a variety of other religions and faiths. This diversity is reflected in India's culture, which is a vibrant tapestry of languages, music, dance, art, architecture, cuisine, and festivals</a:t>
            </a:r>
            <a:r>
              <a:rPr lang="en-US" sz="2200" dirty="0" smtClean="0"/>
              <a:t>.</a:t>
            </a:r>
          </a:p>
          <a:p>
            <a:pPr algn="just">
              <a:buFont typeface="Wingdings" panose="05000000000000000000" pitchFamily="2" charset="2"/>
              <a:buChar char="ü"/>
            </a:pPr>
            <a:r>
              <a:rPr lang="en-US" sz="2200" dirty="0"/>
              <a:t>India's cultural heritage is rooted in its ancient history. The Indus Valley Civilization, which flourished around 5,000 years ago, was one of the earliest civilizations in the world. The Vedic Age, which followed, saw the development of Hinduism and other Indian religions. Buddhism and Jainism also emerged in India during this period.</a:t>
            </a:r>
          </a:p>
          <a:p>
            <a:pPr algn="just">
              <a:buFont typeface="Wingdings" panose="05000000000000000000" pitchFamily="2" charset="2"/>
              <a:buChar char="ü"/>
            </a:pPr>
            <a:r>
              <a:rPr lang="en-US" sz="2200" dirty="0"/>
              <a:t>Over the centuries, India has been influenced by a variety of cultures and civilizations, including the Persians, Greeks, Arabs, Mughals, and British. This has led to a rich and diverse cultural heritage that is unique to India</a:t>
            </a:r>
            <a:r>
              <a:rPr lang="en-US" sz="2200" dirty="0" smtClean="0"/>
              <a:t>.</a:t>
            </a:r>
            <a:r>
              <a:rPr lang="en-US" sz="2200" dirty="0"/>
              <a:t/>
            </a:r>
            <a:br>
              <a:rPr lang="en-US" sz="2200" dirty="0"/>
            </a:br>
            <a:endParaRPr lang="en-IN" sz="2200" dirty="0"/>
          </a:p>
        </p:txBody>
      </p:sp>
    </p:spTree>
    <p:extLst>
      <p:ext uri="{BB962C8B-B14F-4D97-AF65-F5344CB8AC3E}">
        <p14:creationId xmlns:p14="http://schemas.microsoft.com/office/powerpoint/2010/main" val="3868818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812;p42"/>
          <p:cNvSpPr txBox="1">
            <a:spLocks noGrp="1"/>
          </p:cNvSpPr>
          <p:nvPr>
            <p:ph type="title"/>
          </p:nvPr>
        </p:nvSpPr>
        <p:spPr>
          <a:xfrm>
            <a:off x="3666750" y="2564925"/>
            <a:ext cx="4858500" cy="1512300"/>
          </a:xfrm>
          <a:prstGeom prst="rect">
            <a:avLst/>
          </a:prstGeom>
          <a:ln/>
        </p:spPr>
        <p:style>
          <a:lnRef idx="3">
            <a:schemeClr val="lt1"/>
          </a:lnRef>
          <a:fillRef idx="1">
            <a:schemeClr val="dk1"/>
          </a:fillRef>
          <a:effectRef idx="1">
            <a:schemeClr val="dk1"/>
          </a:effectRef>
          <a:fontRef idx="minor">
            <a:schemeClr val="lt1"/>
          </a:fontRef>
        </p:style>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6000"/>
              <a:buFont typeface="Times New Roman"/>
              <a:buNone/>
            </a:pPr>
            <a:r>
              <a:rPr lang="en-US" sz="6000" b="1" dirty="0">
                <a:solidFill>
                  <a:srgbClr val="7030A0"/>
                </a:solidFill>
                <a:ea typeface="Times New Roman"/>
                <a:cs typeface="Times New Roman"/>
                <a:sym typeface="Times New Roman"/>
              </a:rPr>
              <a:t>Thank </a:t>
            </a:r>
            <a:r>
              <a:rPr lang="en-US" sz="5400" b="1" dirty="0">
                <a:solidFill>
                  <a:srgbClr val="7030A0"/>
                </a:solidFill>
                <a:ea typeface="Times New Roman"/>
                <a:cs typeface="Times New Roman"/>
                <a:sym typeface="Times New Roman"/>
              </a:rPr>
              <a:t>You :)</a:t>
            </a:r>
            <a:endParaRPr sz="5400" b="1" dirty="0">
              <a:solidFill>
                <a:srgbClr val="7030A0"/>
              </a:solidFill>
              <a:ea typeface="Times New Roman"/>
              <a:cs typeface="Times New Roman"/>
              <a:sym typeface="Times New Roman"/>
            </a:endParaRPr>
          </a:p>
        </p:txBody>
      </p:sp>
    </p:spTree>
    <p:extLst>
      <p:ext uri="{BB962C8B-B14F-4D97-AF65-F5344CB8AC3E}">
        <p14:creationId xmlns:p14="http://schemas.microsoft.com/office/powerpoint/2010/main" val="13447243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4"/>
                                        </p:tgtEl>
                                        <p:attrNameLst>
                                          <p:attrName>fillcolor</p:attrName>
                                        </p:attrNameLst>
                                      </p:cBhvr>
                                      <p:to>
                                        <a:srgbClr val="FFFF00"/>
                                      </p:to>
                                    </p:animClr>
                                    <p:set>
                                      <p:cBhvr>
                                        <p:cTn id="7" dur="2000" fill="hold"/>
                                        <p:tgtEl>
                                          <p:spTgt spid="4"/>
                                        </p:tgtEl>
                                        <p:attrNameLst>
                                          <p:attrName>fill.type</p:attrName>
                                        </p:attrNameLst>
                                      </p:cBhvr>
                                      <p:to>
                                        <p:strVal val="solid"/>
                                      </p:to>
                                    </p:set>
                                    <p:set>
                                      <p:cBhvr>
                                        <p:cTn id="8" dur="2000" fill="hold"/>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1484309" y="0"/>
            <a:ext cx="10018713" cy="1752599"/>
          </a:xfrm>
        </p:spPr>
        <p:txBody>
          <a:bodyPr/>
          <a:lstStyle/>
          <a:p>
            <a:r>
              <a:rPr lang="en-US" b="1" u="sng" dirty="0" smtClean="0">
                <a:solidFill>
                  <a:srgbClr val="FFFF00"/>
                </a:solidFill>
                <a:latin typeface="+mn-lt"/>
              </a:rPr>
              <a:t>Objective</a:t>
            </a:r>
            <a:endParaRPr lang="en-IN" b="1" u="sng" dirty="0">
              <a:solidFill>
                <a:srgbClr val="FFFF00"/>
              </a:solidFill>
              <a:latin typeface="+mn-lt"/>
            </a:endParaRPr>
          </a:p>
        </p:txBody>
      </p:sp>
      <p:sp>
        <p:nvSpPr>
          <p:cNvPr id="12" name="Content Placeholder 2"/>
          <p:cNvSpPr>
            <a:spLocks noGrp="1"/>
          </p:cNvSpPr>
          <p:nvPr>
            <p:ph idx="1"/>
          </p:nvPr>
        </p:nvSpPr>
        <p:spPr>
          <a:xfrm>
            <a:off x="1484309" y="2306781"/>
            <a:ext cx="10018713" cy="3124201"/>
          </a:xfrm>
        </p:spPr>
        <p:txBody>
          <a:bodyPr>
            <a:noAutofit/>
          </a:bodyPr>
          <a:lstStyle/>
          <a:p>
            <a:pPr>
              <a:buFont typeface="Wingdings" panose="05000000000000000000" pitchFamily="2" charset="2"/>
              <a:buChar char="ü"/>
            </a:pPr>
            <a:r>
              <a:rPr lang="en-US" sz="2800" dirty="0" smtClean="0"/>
              <a:t>Education and Awareness</a:t>
            </a:r>
          </a:p>
          <a:p>
            <a:pPr>
              <a:buFont typeface="Wingdings" panose="05000000000000000000" pitchFamily="2" charset="2"/>
              <a:buChar char="ü"/>
            </a:pPr>
            <a:r>
              <a:rPr lang="en-US" sz="2800" dirty="0" smtClean="0"/>
              <a:t>Exploration and Discovery</a:t>
            </a:r>
          </a:p>
          <a:p>
            <a:pPr>
              <a:buFont typeface="Wingdings" panose="05000000000000000000" pitchFamily="2" charset="2"/>
              <a:buChar char="ü"/>
            </a:pPr>
            <a:r>
              <a:rPr lang="en-US" sz="2800" dirty="0" smtClean="0"/>
              <a:t>Preservation and Promotion</a:t>
            </a:r>
          </a:p>
          <a:p>
            <a:pPr>
              <a:buFont typeface="Wingdings" panose="05000000000000000000" pitchFamily="2" charset="2"/>
              <a:buChar char="ü"/>
            </a:pPr>
            <a:r>
              <a:rPr lang="en-US" sz="2800" dirty="0" smtClean="0"/>
              <a:t>Interactivity and Engagement</a:t>
            </a:r>
          </a:p>
          <a:p>
            <a:pPr>
              <a:buFont typeface="Wingdings" panose="05000000000000000000" pitchFamily="2" charset="2"/>
              <a:buChar char="ü"/>
            </a:pPr>
            <a:r>
              <a:rPr lang="en-US" sz="2800" dirty="0" smtClean="0"/>
              <a:t>Global Connection</a:t>
            </a:r>
          </a:p>
          <a:p>
            <a:pPr>
              <a:buFont typeface="Wingdings" panose="05000000000000000000" pitchFamily="2" charset="2"/>
              <a:buChar char="ü"/>
            </a:pPr>
            <a:r>
              <a:rPr lang="en-US" sz="2800" dirty="0" smtClean="0"/>
              <a:t>Resource Hub</a:t>
            </a:r>
          </a:p>
          <a:p>
            <a:pPr>
              <a:buFont typeface="Wingdings" panose="05000000000000000000" pitchFamily="2" charset="2"/>
              <a:buChar char="ü"/>
            </a:pPr>
            <a:r>
              <a:rPr lang="en-US" sz="2800" dirty="0" smtClean="0"/>
              <a:t>Inspiration for Travel</a:t>
            </a:r>
          </a:p>
          <a:p>
            <a:pPr>
              <a:buFont typeface="Wingdings" panose="05000000000000000000" pitchFamily="2" charset="2"/>
              <a:buChar char="ü"/>
            </a:pPr>
            <a:r>
              <a:rPr lang="en-US" sz="2800" dirty="0" smtClean="0"/>
              <a:t>Celebration</a:t>
            </a:r>
            <a:endParaRPr lang="en-IN" sz="2800" dirty="0"/>
          </a:p>
        </p:txBody>
      </p:sp>
    </p:spTree>
    <p:extLst>
      <p:ext uri="{BB962C8B-B14F-4D97-AF65-F5344CB8AC3E}">
        <p14:creationId xmlns:p14="http://schemas.microsoft.com/office/powerpoint/2010/main" val="38726626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lstStyle/>
          <a:p>
            <a:r>
              <a:rPr lang="en-US" b="1" u="sng" dirty="0" smtClean="0">
                <a:solidFill>
                  <a:srgbClr val="FFFF00"/>
                </a:solidFill>
                <a:latin typeface="+mn-lt"/>
              </a:rPr>
              <a:t>Purpose</a:t>
            </a:r>
            <a:endParaRPr lang="en-IN" b="1" u="sng" dirty="0">
              <a:solidFill>
                <a:srgbClr val="FFFF00"/>
              </a:solidFill>
              <a:latin typeface="+mn-lt"/>
            </a:endParaRPr>
          </a:p>
        </p:txBody>
      </p:sp>
      <p:sp>
        <p:nvSpPr>
          <p:cNvPr id="3" name="Content Placeholder 2"/>
          <p:cNvSpPr>
            <a:spLocks noGrp="1"/>
          </p:cNvSpPr>
          <p:nvPr>
            <p:ph idx="1"/>
          </p:nvPr>
        </p:nvSpPr>
        <p:spPr>
          <a:xfrm>
            <a:off x="1484308" y="2486890"/>
            <a:ext cx="10018713" cy="3124201"/>
          </a:xfrm>
        </p:spPr>
        <p:txBody>
          <a:bodyPr>
            <a:noAutofit/>
          </a:bodyPr>
          <a:lstStyle/>
          <a:p>
            <a:pPr marL="0" indent="0" algn="just">
              <a:buNone/>
            </a:pPr>
            <a:endParaRPr lang="en-US" dirty="0"/>
          </a:p>
          <a:p>
            <a:pPr algn="just"/>
            <a:r>
              <a:rPr lang="en-US" b="1" dirty="0">
                <a:solidFill>
                  <a:srgbClr val="FFFF00"/>
                </a:solidFill>
              </a:rPr>
              <a:t>The website is aimed at a wide audience, including:</a:t>
            </a:r>
          </a:p>
          <a:p>
            <a:pPr algn="just"/>
            <a:r>
              <a:rPr lang="en-US" dirty="0"/>
              <a:t>Students who are interested in learning more about Indian culture</a:t>
            </a:r>
          </a:p>
          <a:p>
            <a:pPr algn="just"/>
            <a:r>
              <a:rPr lang="en-US" dirty="0"/>
              <a:t>Tourists who are planning to visit India</a:t>
            </a:r>
          </a:p>
          <a:p>
            <a:pPr algn="just"/>
            <a:r>
              <a:rPr lang="en-US" dirty="0"/>
              <a:t>People of Indian descent who want to learn more about their heritage</a:t>
            </a:r>
          </a:p>
          <a:p>
            <a:pPr algn="just"/>
            <a:r>
              <a:rPr lang="en-US" dirty="0"/>
              <a:t>Anyone who is interested in learning more about the world's cultures</a:t>
            </a:r>
          </a:p>
          <a:p>
            <a:pPr algn="just"/>
            <a:r>
              <a:rPr lang="en-US" dirty="0"/>
              <a:t>The website is a valuable resource for anyone who wants to learn more about India's rich cultural heritage and tradition. It is comprehensive, engaging, accessible, and affordable.</a:t>
            </a:r>
          </a:p>
          <a:p>
            <a:pPr algn="just"/>
            <a:endParaRPr lang="en-IN" dirty="0"/>
          </a:p>
          <a:p>
            <a:pPr algn="just"/>
            <a:endParaRPr lang="en-US" dirty="0"/>
          </a:p>
        </p:txBody>
      </p:sp>
    </p:spTree>
    <p:extLst>
      <p:ext uri="{BB962C8B-B14F-4D97-AF65-F5344CB8AC3E}">
        <p14:creationId xmlns:p14="http://schemas.microsoft.com/office/powerpoint/2010/main" val="1339706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lstStyle/>
          <a:p>
            <a:r>
              <a:rPr lang="en-US" b="1" u="sng" dirty="0" smtClean="0">
                <a:solidFill>
                  <a:srgbClr val="FFFF00"/>
                </a:solidFill>
                <a:latin typeface="+mn-lt"/>
              </a:rPr>
              <a:t>Purpose</a:t>
            </a:r>
            <a:endParaRPr lang="en-IN" b="1" u="sng" dirty="0">
              <a:solidFill>
                <a:srgbClr val="FFFF00"/>
              </a:solidFill>
              <a:latin typeface="+mn-lt"/>
            </a:endParaRPr>
          </a:p>
        </p:txBody>
      </p:sp>
      <p:sp>
        <p:nvSpPr>
          <p:cNvPr id="3" name="Content Placeholder 2"/>
          <p:cNvSpPr>
            <a:spLocks noGrp="1"/>
          </p:cNvSpPr>
          <p:nvPr>
            <p:ph idx="1"/>
          </p:nvPr>
        </p:nvSpPr>
        <p:spPr>
          <a:xfrm>
            <a:off x="1484308" y="2279072"/>
            <a:ext cx="10018713" cy="3124201"/>
          </a:xfrm>
        </p:spPr>
        <p:txBody>
          <a:bodyPr>
            <a:noAutofit/>
          </a:bodyPr>
          <a:lstStyle/>
          <a:p>
            <a:pPr algn="just"/>
            <a:r>
              <a:rPr lang="en-US" b="1" dirty="0">
                <a:solidFill>
                  <a:srgbClr val="FFFF00"/>
                </a:solidFill>
              </a:rPr>
              <a:t>In addition to the educational purpose, the website can also be used to:</a:t>
            </a:r>
          </a:p>
          <a:p>
            <a:pPr algn="just"/>
            <a:r>
              <a:rPr lang="en-US" dirty="0"/>
              <a:t>Promote cultural tourism in India</a:t>
            </a:r>
          </a:p>
          <a:p>
            <a:pPr algn="just"/>
            <a:r>
              <a:rPr lang="en-US" dirty="0"/>
              <a:t>Preserve India's cultural heritage</a:t>
            </a:r>
          </a:p>
          <a:p>
            <a:pPr algn="just"/>
            <a:r>
              <a:rPr lang="en-US" dirty="0"/>
              <a:t>Educate people about the rich and diverse cultural heritage of India.</a:t>
            </a:r>
          </a:p>
          <a:p>
            <a:pPr algn="just"/>
            <a:r>
              <a:rPr lang="en-US" dirty="0"/>
              <a:t>Inspire people to learn more about Indian culture and to visit India to experience it firsthand.</a:t>
            </a:r>
          </a:p>
          <a:p>
            <a:pPr algn="just"/>
            <a:r>
              <a:rPr lang="en-US" dirty="0"/>
              <a:t>Overall, the Exploring India's Rich Cultural Heritage and Tradition website is a valuable resource for anyone who wants to learn more about India's rich cultural heritage and tradition. It is a comprehensive, engaging, accessible, and affordable way to explore the many wonders of Indian culture.</a:t>
            </a:r>
          </a:p>
        </p:txBody>
      </p:sp>
    </p:spTree>
    <p:extLst>
      <p:ext uri="{BB962C8B-B14F-4D97-AF65-F5344CB8AC3E}">
        <p14:creationId xmlns:p14="http://schemas.microsoft.com/office/powerpoint/2010/main" val="26279311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r>
              <a:rPr lang="en-US" b="1" u="sng" dirty="0" smtClean="0">
                <a:solidFill>
                  <a:srgbClr val="FFFF00"/>
                </a:solidFill>
              </a:rPr>
              <a:t>Our Website</a:t>
            </a:r>
            <a:endParaRPr lang="en-IN" b="1" u="sng" dirty="0">
              <a:solidFill>
                <a:srgbClr val="FFFF00"/>
              </a:solidFill>
            </a:endParaRPr>
          </a:p>
        </p:txBody>
      </p:sp>
      <p:sp>
        <p:nvSpPr>
          <p:cNvPr id="3" name="Content Placeholder 2"/>
          <p:cNvSpPr>
            <a:spLocks noGrp="1"/>
          </p:cNvSpPr>
          <p:nvPr>
            <p:ph idx="1"/>
          </p:nvPr>
        </p:nvSpPr>
        <p:spPr>
          <a:xfrm>
            <a:off x="1484310" y="2389908"/>
            <a:ext cx="10018713" cy="3124201"/>
          </a:xfrm>
        </p:spPr>
        <p:txBody>
          <a:bodyPr>
            <a:noAutofit/>
          </a:bodyPr>
          <a:lstStyle/>
          <a:p>
            <a:pPr>
              <a:buFont typeface="Wingdings" panose="05000000000000000000" pitchFamily="2" charset="2"/>
              <a:buChar char="ü"/>
            </a:pPr>
            <a:r>
              <a:rPr lang="en-US" sz="2800" b="1" dirty="0" smtClean="0">
                <a:solidFill>
                  <a:srgbClr val="FFFF00"/>
                </a:solidFill>
              </a:rPr>
              <a:t>It offers a wealth of information on topics such as:</a:t>
            </a:r>
          </a:p>
          <a:p>
            <a:pPr>
              <a:buFont typeface="Wingdings" panose="05000000000000000000" pitchFamily="2" charset="2"/>
              <a:buChar char="ü"/>
            </a:pPr>
            <a:r>
              <a:rPr lang="en-US" sz="2800" dirty="0" smtClean="0"/>
              <a:t>Religion &amp; Spirituality</a:t>
            </a:r>
          </a:p>
          <a:p>
            <a:pPr>
              <a:buFont typeface="Wingdings" panose="05000000000000000000" pitchFamily="2" charset="2"/>
              <a:buChar char="ü"/>
            </a:pPr>
            <a:r>
              <a:rPr lang="en-US" sz="2800" dirty="0" smtClean="0"/>
              <a:t>History &amp; Culture</a:t>
            </a:r>
          </a:p>
          <a:p>
            <a:pPr>
              <a:buFont typeface="Wingdings" panose="05000000000000000000" pitchFamily="2" charset="2"/>
              <a:buChar char="ü"/>
            </a:pPr>
            <a:r>
              <a:rPr lang="en-US" sz="2800" dirty="0" smtClean="0"/>
              <a:t>Art &amp; Architecture</a:t>
            </a:r>
          </a:p>
          <a:p>
            <a:pPr>
              <a:buFont typeface="Wingdings" panose="05000000000000000000" pitchFamily="2" charset="2"/>
              <a:buChar char="ü"/>
            </a:pPr>
            <a:r>
              <a:rPr lang="en-US" sz="2800" dirty="0" smtClean="0"/>
              <a:t>Music &amp; Dance</a:t>
            </a:r>
          </a:p>
          <a:p>
            <a:pPr>
              <a:buFont typeface="Wingdings" panose="05000000000000000000" pitchFamily="2" charset="2"/>
              <a:buChar char="ü"/>
            </a:pPr>
            <a:r>
              <a:rPr lang="en-US" sz="2800" dirty="0" smtClean="0"/>
              <a:t>Food &amp; Cuisine</a:t>
            </a:r>
          </a:p>
          <a:p>
            <a:pPr>
              <a:buFont typeface="Wingdings" panose="05000000000000000000" pitchFamily="2" charset="2"/>
              <a:buChar char="ü"/>
            </a:pPr>
            <a:r>
              <a:rPr lang="en-US" sz="2800" dirty="0" smtClean="0"/>
              <a:t>Festivals &amp; Celebrations</a:t>
            </a:r>
          </a:p>
          <a:p>
            <a:pPr>
              <a:buFont typeface="Wingdings" panose="05000000000000000000" pitchFamily="2" charset="2"/>
              <a:buChar char="ü"/>
            </a:pPr>
            <a:r>
              <a:rPr lang="en-US" sz="2800" dirty="0" smtClean="0"/>
              <a:t>Languages and Literature</a:t>
            </a:r>
            <a:endParaRPr lang="en-IN" sz="2800" dirty="0"/>
          </a:p>
        </p:txBody>
      </p:sp>
    </p:spTree>
    <p:extLst>
      <p:ext uri="{BB962C8B-B14F-4D97-AF65-F5344CB8AC3E}">
        <p14:creationId xmlns:p14="http://schemas.microsoft.com/office/powerpoint/2010/main" val="19845488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r>
              <a:rPr lang="en-US" b="1" u="sng" dirty="0" smtClean="0">
                <a:solidFill>
                  <a:srgbClr val="FFFF00"/>
                </a:solidFill>
                <a:latin typeface="+mn-lt"/>
              </a:rPr>
              <a:t>Who should Explore</a:t>
            </a:r>
            <a:endParaRPr lang="en-IN" b="1" u="sng" dirty="0">
              <a:solidFill>
                <a:srgbClr val="FFFF00"/>
              </a:solidFill>
              <a:latin typeface="+mn-lt"/>
            </a:endParaRPr>
          </a:p>
        </p:txBody>
      </p:sp>
      <p:sp>
        <p:nvSpPr>
          <p:cNvPr id="3" name="Content Placeholder 2"/>
          <p:cNvSpPr>
            <a:spLocks noGrp="1"/>
          </p:cNvSpPr>
          <p:nvPr>
            <p:ph idx="1"/>
          </p:nvPr>
        </p:nvSpPr>
        <p:spPr>
          <a:xfrm>
            <a:off x="1484309" y="2348344"/>
            <a:ext cx="10018713" cy="3124201"/>
          </a:xfrm>
        </p:spPr>
        <p:txBody>
          <a:bodyPr>
            <a:noAutofit/>
          </a:bodyPr>
          <a:lstStyle/>
          <a:p>
            <a:pPr>
              <a:buFont typeface="Wingdings" panose="05000000000000000000" pitchFamily="2" charset="2"/>
              <a:buChar char="ü"/>
            </a:pPr>
            <a:r>
              <a:rPr lang="en-US" sz="4000" dirty="0" smtClean="0"/>
              <a:t>Cultural Enthusiasts</a:t>
            </a:r>
          </a:p>
          <a:p>
            <a:pPr>
              <a:buFont typeface="Wingdings" panose="05000000000000000000" pitchFamily="2" charset="2"/>
              <a:buChar char="ü"/>
            </a:pPr>
            <a:r>
              <a:rPr lang="en-US" sz="4000" dirty="0" smtClean="0"/>
              <a:t>Students</a:t>
            </a:r>
          </a:p>
          <a:p>
            <a:pPr>
              <a:buFont typeface="Wingdings" panose="05000000000000000000" pitchFamily="2" charset="2"/>
              <a:buChar char="ü"/>
            </a:pPr>
            <a:r>
              <a:rPr lang="en-US" sz="4000" dirty="0" smtClean="0"/>
              <a:t>Educators</a:t>
            </a:r>
          </a:p>
          <a:p>
            <a:pPr>
              <a:buFont typeface="Wingdings" panose="05000000000000000000" pitchFamily="2" charset="2"/>
              <a:buChar char="ü"/>
            </a:pPr>
            <a:r>
              <a:rPr lang="en-US" sz="4000" dirty="0" smtClean="0"/>
              <a:t>Travelers</a:t>
            </a:r>
          </a:p>
          <a:p>
            <a:pPr>
              <a:buFont typeface="Wingdings" panose="05000000000000000000" pitchFamily="2" charset="2"/>
              <a:buChar char="ü"/>
            </a:pPr>
            <a:r>
              <a:rPr lang="en-US" sz="4000" dirty="0" smtClean="0"/>
              <a:t>Researchers</a:t>
            </a:r>
          </a:p>
          <a:p>
            <a:pPr>
              <a:buFont typeface="Wingdings" panose="05000000000000000000" pitchFamily="2" charset="2"/>
              <a:buChar char="ü"/>
            </a:pPr>
            <a:r>
              <a:rPr lang="en-US" sz="4000" dirty="0" smtClean="0"/>
              <a:t>Anyone who is curious about India’s culture</a:t>
            </a:r>
            <a:endParaRPr lang="en-IN" sz="4000" dirty="0"/>
          </a:p>
        </p:txBody>
      </p:sp>
    </p:spTree>
    <p:extLst>
      <p:ext uri="{BB962C8B-B14F-4D97-AF65-F5344CB8AC3E}">
        <p14:creationId xmlns:p14="http://schemas.microsoft.com/office/powerpoint/2010/main" val="16446430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ctr"/>
            <a:r>
              <a:rPr lang="en-IN" b="1" u="sng" dirty="0">
                <a:solidFill>
                  <a:srgbClr val="FFFF00"/>
                </a:solidFill>
                <a:latin typeface="+mn-lt"/>
                <a:cs typeface="Times New Roman" panose="02020603050405020304" pitchFamily="18" charset="0"/>
              </a:rPr>
              <a:t>Why people choose this </a:t>
            </a:r>
            <a:r>
              <a:rPr lang="en-IN" b="1" u="sng" dirty="0" smtClean="0">
                <a:solidFill>
                  <a:srgbClr val="FFFF00"/>
                </a:solidFill>
                <a:latin typeface="+mn-lt"/>
                <a:cs typeface="Times New Roman" panose="02020603050405020304" pitchFamily="18" charset="0"/>
              </a:rPr>
              <a:t>System</a:t>
            </a:r>
            <a:endParaRPr lang="en-IN" b="1" u="sng" dirty="0">
              <a:solidFill>
                <a:srgbClr val="FFFF00"/>
              </a:solidFill>
              <a:latin typeface="+mn-lt"/>
            </a:endParaRPr>
          </a:p>
        </p:txBody>
      </p:sp>
      <p:sp>
        <p:nvSpPr>
          <p:cNvPr id="3" name="Content Placeholder 2"/>
          <p:cNvSpPr>
            <a:spLocks noGrp="1"/>
          </p:cNvSpPr>
          <p:nvPr>
            <p:ph idx="1"/>
          </p:nvPr>
        </p:nvSpPr>
        <p:spPr>
          <a:xfrm>
            <a:off x="1484310" y="1960417"/>
            <a:ext cx="10018713" cy="3124201"/>
          </a:xfrm>
        </p:spPr>
        <p:txBody>
          <a:bodyPr>
            <a:noAutofit/>
          </a:bodyPr>
          <a:lstStyle/>
          <a:p>
            <a:pPr marL="0" indent="0">
              <a:buNone/>
            </a:pPr>
            <a:endParaRPr lang="en-US" sz="3200" dirty="0">
              <a:cs typeface="Times New Roman" panose="02020603050405020304" pitchFamily="18" charset="0"/>
            </a:endParaRPr>
          </a:p>
          <a:p>
            <a:pPr marL="533400" indent="-457200">
              <a:buFont typeface="Wingdings" panose="05000000000000000000" pitchFamily="2" charset="2"/>
              <a:buChar char="ü"/>
            </a:pPr>
            <a:r>
              <a:rPr lang="en-US" sz="3200" dirty="0">
                <a:cs typeface="Times New Roman" panose="02020603050405020304" pitchFamily="18" charset="0"/>
              </a:rPr>
              <a:t>Easy to </a:t>
            </a:r>
            <a:r>
              <a:rPr lang="en-US" sz="3200" dirty="0" smtClean="0">
                <a:cs typeface="Times New Roman" panose="02020603050405020304" pitchFamily="18" charset="0"/>
              </a:rPr>
              <a:t>implement</a:t>
            </a:r>
          </a:p>
          <a:p>
            <a:pPr marL="533400" indent="-457200">
              <a:buFont typeface="Wingdings" panose="05000000000000000000" pitchFamily="2" charset="2"/>
              <a:buChar char="ü"/>
            </a:pPr>
            <a:r>
              <a:rPr lang="en-US" sz="3200" dirty="0" smtClean="0">
                <a:cs typeface="Times New Roman" panose="02020603050405020304" pitchFamily="18" charset="0"/>
              </a:rPr>
              <a:t>Comprehensive</a:t>
            </a:r>
          </a:p>
          <a:p>
            <a:pPr marL="533400" indent="-457200">
              <a:buFont typeface="Wingdings" panose="05000000000000000000" pitchFamily="2" charset="2"/>
              <a:buChar char="ü"/>
            </a:pPr>
            <a:r>
              <a:rPr lang="en-US" sz="3200" dirty="0" smtClean="0">
                <a:cs typeface="Times New Roman" panose="02020603050405020304" pitchFamily="18" charset="0"/>
              </a:rPr>
              <a:t>Engaging</a:t>
            </a:r>
          </a:p>
          <a:p>
            <a:pPr marL="533400" indent="-457200">
              <a:buFont typeface="Wingdings" panose="05000000000000000000" pitchFamily="2" charset="2"/>
              <a:buChar char="ü"/>
            </a:pPr>
            <a:r>
              <a:rPr lang="en-US" sz="3200" dirty="0" smtClean="0">
                <a:cs typeface="Times New Roman" panose="02020603050405020304" pitchFamily="18" charset="0"/>
              </a:rPr>
              <a:t>Affordable</a:t>
            </a:r>
            <a:endParaRPr lang="en-US" sz="3200" dirty="0">
              <a:cs typeface="Times New Roman" panose="02020603050405020304" pitchFamily="18" charset="0"/>
            </a:endParaRPr>
          </a:p>
          <a:p>
            <a:pPr marL="533400" indent="-457200">
              <a:buFont typeface="Wingdings" panose="05000000000000000000" pitchFamily="2" charset="2"/>
              <a:buChar char="ü"/>
            </a:pPr>
            <a:r>
              <a:rPr lang="en-US" sz="3200" dirty="0">
                <a:cs typeface="Times New Roman" panose="02020603050405020304" pitchFamily="18" charset="0"/>
              </a:rPr>
              <a:t>Accessible from </a:t>
            </a:r>
            <a:r>
              <a:rPr lang="en-US" sz="3200" dirty="0" smtClean="0">
                <a:cs typeface="Times New Roman" panose="02020603050405020304" pitchFamily="18" charset="0"/>
              </a:rPr>
              <a:t>anywhere with an internet connection</a:t>
            </a:r>
            <a:endParaRPr lang="en-IN" sz="3200" dirty="0">
              <a:cs typeface="Times New Roman" panose="02020603050405020304" pitchFamily="18" charset="0"/>
            </a:endParaRPr>
          </a:p>
        </p:txBody>
      </p:sp>
    </p:spTree>
    <p:extLst>
      <p:ext uri="{BB962C8B-B14F-4D97-AF65-F5344CB8AC3E}">
        <p14:creationId xmlns:p14="http://schemas.microsoft.com/office/powerpoint/2010/main" val="24521029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0"/>
            <a:ext cx="10018713" cy="1752599"/>
          </a:xfrm>
        </p:spPr>
        <p:txBody>
          <a:bodyPr/>
          <a:lstStyle/>
          <a:p>
            <a:r>
              <a:rPr lang="en-US" b="1" u="sng" dirty="0" smtClean="0">
                <a:solidFill>
                  <a:srgbClr val="FFFF00"/>
                </a:solidFill>
                <a:latin typeface="+mn-lt"/>
              </a:rPr>
              <a:t>Tools &amp; Technologies</a:t>
            </a:r>
            <a:endParaRPr lang="en-IN" b="1" u="sng" dirty="0">
              <a:solidFill>
                <a:srgbClr val="FFFF00"/>
              </a:solidFill>
              <a:latin typeface="+mn-lt"/>
            </a:endParaRPr>
          </a:p>
        </p:txBody>
      </p:sp>
      <p:sp>
        <p:nvSpPr>
          <p:cNvPr id="4" name="Google Shape;617;p10"/>
          <p:cNvSpPr txBox="1">
            <a:spLocks/>
          </p:cNvSpPr>
          <p:nvPr/>
        </p:nvSpPr>
        <p:spPr>
          <a:xfrm>
            <a:off x="1484311" y="1630613"/>
            <a:ext cx="11542644" cy="4757532"/>
          </a:xfrm>
          <a:prstGeom prst="rect">
            <a:avLst/>
          </a:prstGeom>
          <a:noFill/>
          <a:ln>
            <a:noFill/>
          </a:ln>
        </p:spPr>
        <p:txBody>
          <a:bodyPr spcFirstLastPara="1" vert="horz" wrap="square" lIns="91425" tIns="45700" rIns="91425" bIns="457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chemeClr val="lt1"/>
              </a:buClr>
              <a:buSzPts val="2200"/>
              <a:buFont typeface="Times New Roman"/>
              <a:buNone/>
            </a:pPr>
            <a:r>
              <a:rPr lang="en-US" sz="3600" b="1" u="sng" dirty="0" smtClean="0">
                <a:solidFill>
                  <a:srgbClr val="FFFF00"/>
                </a:solidFill>
                <a:latin typeface="+mn-lt"/>
                <a:ea typeface="Times New Roman"/>
                <a:cs typeface="Times New Roman"/>
                <a:sym typeface="Times New Roman"/>
              </a:rPr>
              <a:t>Software Requirements: </a:t>
            </a:r>
            <a:r>
              <a:rPr lang="en-US" sz="3600" b="1" dirty="0" smtClean="0">
                <a:latin typeface="+mn-lt"/>
                <a:ea typeface="Times New Roman"/>
                <a:cs typeface="Times New Roman"/>
                <a:sym typeface="Times New Roman"/>
              </a:rPr>
              <a:t/>
            </a:r>
            <a:br>
              <a:rPr lang="en-US" sz="3600" b="1" dirty="0" smtClean="0">
                <a:latin typeface="+mn-lt"/>
                <a:ea typeface="Times New Roman"/>
                <a:cs typeface="Times New Roman"/>
                <a:sym typeface="Times New Roman"/>
              </a:rPr>
            </a:br>
            <a:r>
              <a:rPr lang="en-US" sz="3600" dirty="0" smtClean="0">
                <a:latin typeface="+mn-lt"/>
                <a:ea typeface="Times New Roman"/>
                <a:cs typeface="Times New Roman"/>
                <a:sym typeface="Times New Roman"/>
              </a:rPr>
              <a:t/>
            </a:r>
            <a:br>
              <a:rPr lang="en-US" sz="3600" dirty="0" smtClean="0">
                <a:latin typeface="+mn-lt"/>
                <a:ea typeface="Times New Roman"/>
                <a:cs typeface="Times New Roman"/>
                <a:sym typeface="Times New Roman"/>
              </a:rPr>
            </a:br>
            <a:r>
              <a:rPr lang="en-US" sz="3600" b="1" dirty="0" smtClean="0">
                <a:solidFill>
                  <a:srgbClr val="FFFF00"/>
                </a:solidFill>
                <a:latin typeface="+mn-lt"/>
                <a:ea typeface="Times New Roman"/>
                <a:cs typeface="Times New Roman"/>
                <a:sym typeface="Times New Roman"/>
              </a:rPr>
              <a:t>Server-Side Requirements(to be used): </a:t>
            </a:r>
            <a:r>
              <a:rPr lang="en-US" sz="3600" dirty="0" smtClean="0">
                <a:latin typeface="+mn-lt"/>
                <a:ea typeface="Times New Roman"/>
                <a:cs typeface="Times New Roman"/>
                <a:sym typeface="Times New Roman"/>
              </a:rPr>
              <a:t/>
            </a:r>
            <a:br>
              <a:rPr lang="en-US" sz="3600" dirty="0" smtClean="0">
                <a:latin typeface="+mn-lt"/>
                <a:ea typeface="Times New Roman"/>
                <a:cs typeface="Times New Roman"/>
                <a:sym typeface="Times New Roman"/>
              </a:rPr>
            </a:br>
            <a:r>
              <a:rPr lang="en-US" sz="3600" dirty="0" smtClean="0">
                <a:latin typeface="+mn-lt"/>
                <a:ea typeface="Times New Roman"/>
                <a:cs typeface="Times New Roman"/>
                <a:sym typeface="Times New Roman"/>
              </a:rPr>
              <a:t>Operating System : Windows</a:t>
            </a:r>
            <a:br>
              <a:rPr lang="en-US" sz="3600" dirty="0" smtClean="0">
                <a:latin typeface="+mn-lt"/>
                <a:ea typeface="Times New Roman"/>
                <a:cs typeface="Times New Roman"/>
                <a:sym typeface="Times New Roman"/>
              </a:rPr>
            </a:br>
            <a:r>
              <a:rPr lang="en-US" sz="3600" dirty="0" smtClean="0">
                <a:latin typeface="+mn-lt"/>
                <a:ea typeface="Times New Roman"/>
                <a:cs typeface="Times New Roman"/>
                <a:sym typeface="Times New Roman"/>
              </a:rPr>
              <a:t>Front-end Language : HTML, CSS, JS, JQuery</a:t>
            </a:r>
            <a:r>
              <a:rPr lang="en-US" sz="3600" dirty="0" smtClean="0">
                <a:solidFill>
                  <a:srgbClr val="FFFF00"/>
                </a:solidFill>
                <a:latin typeface="+mn-lt"/>
                <a:ea typeface="Times New Roman"/>
                <a:cs typeface="Times New Roman"/>
                <a:sym typeface="Times New Roman"/>
              </a:rPr>
              <a:t/>
            </a:r>
            <a:br>
              <a:rPr lang="en-US" sz="3600" dirty="0" smtClean="0">
                <a:solidFill>
                  <a:srgbClr val="FFFF00"/>
                </a:solidFill>
                <a:latin typeface="+mn-lt"/>
                <a:ea typeface="Times New Roman"/>
                <a:cs typeface="Times New Roman"/>
                <a:sym typeface="Times New Roman"/>
              </a:rPr>
            </a:br>
            <a:r>
              <a:rPr lang="en-US" sz="3600" dirty="0" smtClean="0">
                <a:latin typeface="+mn-lt"/>
                <a:ea typeface="Times New Roman"/>
                <a:cs typeface="Times New Roman"/>
                <a:sym typeface="Times New Roman"/>
              </a:rPr>
              <a:t/>
            </a:r>
            <a:br>
              <a:rPr lang="en-US" sz="3600" dirty="0" smtClean="0">
                <a:latin typeface="+mn-lt"/>
                <a:ea typeface="Times New Roman"/>
                <a:cs typeface="Times New Roman"/>
                <a:sym typeface="Times New Roman"/>
              </a:rPr>
            </a:br>
            <a:r>
              <a:rPr lang="en-US" sz="3600" b="1" dirty="0" smtClean="0">
                <a:solidFill>
                  <a:srgbClr val="FFFF00"/>
                </a:solidFill>
                <a:latin typeface="+mn-lt"/>
                <a:ea typeface="Times New Roman"/>
                <a:cs typeface="Times New Roman"/>
                <a:sym typeface="Times New Roman"/>
              </a:rPr>
              <a:t>Client-Side Requirements:</a:t>
            </a:r>
            <a:r>
              <a:rPr lang="en-US" sz="3600" dirty="0" smtClean="0">
                <a:latin typeface="+mn-lt"/>
                <a:ea typeface="Times New Roman"/>
                <a:cs typeface="Times New Roman"/>
                <a:sym typeface="Times New Roman"/>
              </a:rPr>
              <a:t/>
            </a:r>
            <a:br>
              <a:rPr lang="en-US" sz="3600" dirty="0" smtClean="0">
                <a:latin typeface="+mn-lt"/>
                <a:ea typeface="Times New Roman"/>
                <a:cs typeface="Times New Roman"/>
                <a:sym typeface="Times New Roman"/>
              </a:rPr>
            </a:br>
            <a:r>
              <a:rPr lang="en-US" sz="3600" dirty="0" smtClean="0">
                <a:latin typeface="+mn-lt"/>
                <a:ea typeface="Times New Roman"/>
                <a:cs typeface="Times New Roman"/>
                <a:sym typeface="Times New Roman"/>
              </a:rPr>
              <a:t>Operating System : Windows, MAC, Linux, Android</a:t>
            </a:r>
            <a:br>
              <a:rPr lang="en-US" sz="3600" dirty="0" smtClean="0">
                <a:latin typeface="+mn-lt"/>
                <a:ea typeface="Times New Roman"/>
                <a:cs typeface="Times New Roman"/>
                <a:sym typeface="Times New Roman"/>
              </a:rPr>
            </a:br>
            <a:r>
              <a:rPr lang="en-US" sz="3600" dirty="0" smtClean="0">
                <a:latin typeface="+mn-lt"/>
                <a:ea typeface="Times New Roman"/>
                <a:cs typeface="Times New Roman"/>
                <a:sym typeface="Times New Roman"/>
              </a:rPr>
              <a:t>Browser : Any web browser</a:t>
            </a:r>
            <a:r>
              <a:rPr lang="en-US" sz="3600" dirty="0" smtClean="0">
                <a:solidFill>
                  <a:srgbClr val="FFFF00"/>
                </a:solidFill>
                <a:latin typeface="+mn-lt"/>
                <a:ea typeface="Times New Roman"/>
                <a:cs typeface="Times New Roman"/>
                <a:sym typeface="Times New Roman"/>
              </a:rPr>
              <a:t/>
            </a:r>
            <a:br>
              <a:rPr lang="en-US" sz="3600" dirty="0" smtClean="0">
                <a:solidFill>
                  <a:srgbClr val="FFFF00"/>
                </a:solidFill>
                <a:latin typeface="+mn-lt"/>
                <a:ea typeface="Times New Roman"/>
                <a:cs typeface="Times New Roman"/>
                <a:sym typeface="Times New Roman"/>
              </a:rPr>
            </a:br>
            <a:endParaRPr lang="en-US" sz="3600" dirty="0">
              <a:solidFill>
                <a:srgbClr val="FFFF00"/>
              </a:solidFill>
              <a:latin typeface="+mn-lt"/>
              <a:ea typeface="Times New Roman"/>
              <a:cs typeface="Times New Roman"/>
              <a:sym typeface="Times New Roman"/>
            </a:endParaRPr>
          </a:p>
        </p:txBody>
      </p:sp>
    </p:spTree>
    <p:extLst>
      <p:ext uri="{BB962C8B-B14F-4D97-AF65-F5344CB8AC3E}">
        <p14:creationId xmlns:p14="http://schemas.microsoft.com/office/powerpoint/2010/main" val="24858857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260</TotalTime>
  <Words>593</Words>
  <Application>Microsoft Office PowerPoint</Application>
  <PresentationFormat>Widescreen</PresentationFormat>
  <Paragraphs>78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Corbel</vt:lpstr>
      <vt:lpstr>Times New Roman</vt:lpstr>
      <vt:lpstr>Wingdings</vt:lpstr>
      <vt:lpstr>Parallax</vt:lpstr>
      <vt:lpstr>PowerPoint Presentation</vt:lpstr>
      <vt:lpstr>Introduction</vt:lpstr>
      <vt:lpstr>Objective</vt:lpstr>
      <vt:lpstr>Purpose</vt:lpstr>
      <vt:lpstr>Purpose</vt:lpstr>
      <vt:lpstr>Our Website</vt:lpstr>
      <vt:lpstr>Who should Explore</vt:lpstr>
      <vt:lpstr>Why people choose this System</vt:lpstr>
      <vt:lpstr>Tools &amp; Technologies</vt:lpstr>
      <vt:lpstr>Tools &amp; Technologies</vt:lpstr>
      <vt:lpstr>Snapshot</vt:lpstr>
      <vt:lpstr>Snapshot</vt:lpstr>
      <vt:lpstr>Snapshot</vt:lpstr>
      <vt:lpstr>Snapshot</vt:lpstr>
      <vt:lpstr>Snapshot</vt:lpstr>
      <vt:lpstr>Snapshot</vt:lpstr>
      <vt:lpstr>Snapshot</vt:lpstr>
      <vt:lpstr>Snapshot</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rich cultural heritage and tradition of india</dc:title>
  <dc:creator>5A2_19R017_PALAK_DHOBI</dc:creator>
  <cp:lastModifiedBy>5A2_19R017_PALAK_DHOBI</cp:lastModifiedBy>
  <cp:revision>58</cp:revision>
  <dcterms:created xsi:type="dcterms:W3CDTF">2023-09-09T14:09:25Z</dcterms:created>
  <dcterms:modified xsi:type="dcterms:W3CDTF">2024-08-31T05:17:51Z</dcterms:modified>
</cp:coreProperties>
</file>

<file path=docProps/thumbnail.jpeg>
</file>